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1" r:id="rId3"/>
    <p:sldId id="262" r:id="rId4"/>
    <p:sldId id="265" r:id="rId5"/>
    <p:sldId id="264" r:id="rId6"/>
    <p:sldId id="266" r:id="rId7"/>
    <p:sldId id="256" r:id="rId8"/>
    <p:sldId id="267" r:id="rId9"/>
    <p:sldId id="268" r:id="rId10"/>
    <p:sldId id="269" r:id="rId11"/>
    <p:sldId id="271" r:id="rId12"/>
    <p:sldId id="270" r:id="rId13"/>
    <p:sldId id="272" r:id="rId14"/>
    <p:sldId id="274" r:id="rId15"/>
    <p:sldId id="273" r:id="rId16"/>
    <p:sldId id="275" r:id="rId17"/>
    <p:sldId id="276" r:id="rId18"/>
    <p:sldId id="277" r:id="rId19"/>
    <p:sldId id="279" r:id="rId20"/>
    <p:sldId id="278" r:id="rId21"/>
    <p:sldId id="280" r:id="rId22"/>
    <p:sldId id="282" r:id="rId23"/>
    <p:sldId id="281" r:id="rId24"/>
    <p:sldId id="283" r:id="rId25"/>
    <p:sldId id="284" r:id="rId26"/>
    <p:sldId id="285" r:id="rId27"/>
    <p:sldId id="286" r:id="rId28"/>
    <p:sldId id="263" r:id="rId2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03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95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30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0480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482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874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62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893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5462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2953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75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471546" cy="718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8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1"/>
            <a:ext cx="8069114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065349" y="395785"/>
            <a:ext cx="7084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Résultat de la recherche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395660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16406" y="2756848"/>
            <a:ext cx="3112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/>
              <a:t>Comment ?</a:t>
            </a: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17810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03" y="341194"/>
            <a:ext cx="4401256" cy="237461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65" y="3957851"/>
            <a:ext cx="4401256" cy="2374616"/>
          </a:xfrm>
          <a:prstGeom prst="rect">
            <a:avLst/>
          </a:prstGeom>
        </p:spPr>
      </p:pic>
      <p:sp>
        <p:nvSpPr>
          <p:cNvPr id="4" name="Flèche vers le bas 3"/>
          <p:cNvSpPr/>
          <p:nvPr/>
        </p:nvSpPr>
        <p:spPr>
          <a:xfrm>
            <a:off x="4723794" y="2954692"/>
            <a:ext cx="248997" cy="81886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535838" y="2948626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>
                <a:latin typeface="Buxton Sketch" panose="03080500000500000004" pitchFamily="66" charset="0"/>
              </a:rPr>
              <a:t>? </a:t>
            </a:r>
            <a:endParaRPr lang="fr-FR" sz="4800" b="1" dirty="0">
              <a:latin typeface="Buxton Sketch" panose="03080500000500000004" pitchFamily="66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319145" y="835497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>
                <a:latin typeface="Buxton Sketch" panose="03080500000500000004" pitchFamily="66" charset="0"/>
              </a:rPr>
              <a:t>? </a:t>
            </a:r>
            <a:endParaRPr lang="fr-FR" sz="4800" b="1" dirty="0">
              <a:latin typeface="Buxton Sketch" panose="03080500000500000004" pitchFamily="66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601434" y="460228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>
                <a:latin typeface="Buxton Sketch" panose="03080500000500000004" pitchFamily="66" charset="0"/>
              </a:rPr>
              <a:t>? </a:t>
            </a:r>
            <a:endParaRPr lang="fr-FR" sz="4800" b="1" dirty="0">
              <a:latin typeface="Buxton Sketch" panose="03080500000500000004" pitchFamily="66" charset="0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H="1" flipV="1">
            <a:off x="5349922" y="2374710"/>
            <a:ext cx="341194" cy="341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89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2"/>
            <a:ext cx="8069114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065349" y="395785"/>
            <a:ext cx="7084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Résultat de la recherche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231999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1"/>
            <a:ext cx="8069114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065349" y="395785"/>
            <a:ext cx="7084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Résultat de la recherche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12615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2"/>
            <a:ext cx="8069113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065349" y="395785"/>
            <a:ext cx="7084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Résultat de la recherche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20006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16406" y="2756848"/>
            <a:ext cx="3112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/>
              <a:t>Comment ?</a:t>
            </a: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166829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65" y="341194"/>
            <a:ext cx="4401256" cy="237461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65" y="3957851"/>
            <a:ext cx="4401255" cy="2374616"/>
          </a:xfrm>
          <a:prstGeom prst="rect">
            <a:avLst/>
          </a:prstGeom>
        </p:spPr>
      </p:pic>
      <p:sp>
        <p:nvSpPr>
          <p:cNvPr id="4" name="Flèche vers le bas 3"/>
          <p:cNvSpPr/>
          <p:nvPr/>
        </p:nvSpPr>
        <p:spPr>
          <a:xfrm>
            <a:off x="4723794" y="2954692"/>
            <a:ext cx="248997" cy="81886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535838" y="2948626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>
                <a:latin typeface="Buxton Sketch" panose="03080500000500000004" pitchFamily="66" charset="0"/>
              </a:rPr>
              <a:t>? </a:t>
            </a:r>
            <a:endParaRPr lang="fr-FR" sz="4800" b="1" dirty="0">
              <a:latin typeface="Buxton Sketch" panose="03080500000500000004" pitchFamily="66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319145" y="835497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>
                <a:latin typeface="Buxton Sketch" panose="03080500000500000004" pitchFamily="66" charset="0"/>
              </a:rPr>
              <a:t>? </a:t>
            </a:r>
            <a:endParaRPr lang="fr-FR" sz="4800" b="1" dirty="0">
              <a:latin typeface="Buxton Sketch" panose="03080500000500000004" pitchFamily="66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601434" y="460228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>
                <a:latin typeface="Buxton Sketch" panose="03080500000500000004" pitchFamily="66" charset="0"/>
              </a:rPr>
              <a:t>? </a:t>
            </a:r>
            <a:endParaRPr lang="fr-FR" sz="4800" b="1" dirty="0">
              <a:latin typeface="Buxton Sketch" panose="03080500000500000004" pitchFamily="66" charset="0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3070747" y="1528502"/>
            <a:ext cx="491319" cy="1486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7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894976" y="2099096"/>
            <a:ext cx="2126737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Site Web Restaurant</a:t>
            </a:r>
          </a:p>
          <a:p>
            <a:pPr algn="ctr"/>
            <a:r>
              <a:rPr lang="fr-FR" dirty="0" smtClean="0"/>
              <a:t>(BOL’APETIT)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45" y="313898"/>
            <a:ext cx="3718451" cy="200622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820789" y="3401406"/>
            <a:ext cx="22009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2060"/>
                </a:solidFill>
              </a:rPr>
              <a:t>&lt;html&gt;</a:t>
            </a:r>
          </a:p>
          <a:p>
            <a:r>
              <a:rPr lang="fr-FR" dirty="0">
                <a:solidFill>
                  <a:srgbClr val="002060"/>
                </a:solidFill>
              </a:rPr>
              <a:t> </a:t>
            </a:r>
            <a:r>
              <a:rPr lang="fr-FR" dirty="0" smtClean="0">
                <a:solidFill>
                  <a:srgbClr val="002060"/>
                </a:solidFill>
              </a:rPr>
              <a:t>       &lt;information ……</a:t>
            </a:r>
          </a:p>
          <a:p>
            <a:r>
              <a:rPr lang="fr-FR" dirty="0" smtClean="0">
                <a:solidFill>
                  <a:srgbClr val="002060"/>
                </a:solidFill>
              </a:rPr>
              <a:t>.</a:t>
            </a:r>
          </a:p>
          <a:p>
            <a:r>
              <a:rPr lang="fr-FR" dirty="0" smtClean="0">
                <a:solidFill>
                  <a:srgbClr val="002060"/>
                </a:solidFill>
              </a:rPr>
              <a:t>.</a:t>
            </a:r>
          </a:p>
          <a:p>
            <a:r>
              <a:rPr lang="fr-FR" dirty="0" smtClean="0">
                <a:solidFill>
                  <a:srgbClr val="002060"/>
                </a:solidFill>
              </a:rPr>
              <a:t>.</a:t>
            </a:r>
          </a:p>
          <a:p>
            <a:r>
              <a:rPr lang="fr-FR" dirty="0" smtClean="0">
                <a:solidFill>
                  <a:srgbClr val="002060"/>
                </a:solidFill>
              </a:rPr>
              <a:t>&lt;/html&gt;</a:t>
            </a:r>
          </a:p>
        </p:txBody>
      </p:sp>
      <p:sp>
        <p:nvSpPr>
          <p:cNvPr id="7" name="Flèche droite rayée 6"/>
          <p:cNvSpPr/>
          <p:nvPr/>
        </p:nvSpPr>
        <p:spPr>
          <a:xfrm rot="5400000">
            <a:off x="724894" y="3030563"/>
            <a:ext cx="1704979" cy="106082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9596" y="2708484"/>
            <a:ext cx="4316244" cy="4316244"/>
          </a:xfrm>
          <a:prstGeom prst="rect">
            <a:avLst/>
          </a:prstGeom>
        </p:spPr>
      </p:pic>
      <p:sp>
        <p:nvSpPr>
          <p:cNvPr id="9" name="Flèche droite rayée 8"/>
          <p:cNvSpPr/>
          <p:nvPr/>
        </p:nvSpPr>
        <p:spPr>
          <a:xfrm>
            <a:off x="2514314" y="4625321"/>
            <a:ext cx="2262402" cy="106082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423669" y="473848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>
                <a:latin typeface="Buxton Sketch" panose="03080500000500000004" pitchFamily="66" charset="0"/>
              </a:rPr>
              <a:t>? </a:t>
            </a:r>
            <a:endParaRPr lang="fr-FR" sz="4800" b="1" dirty="0">
              <a:latin typeface="Buxton Sketch" panose="0308050000050000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72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75965" y="2593075"/>
            <a:ext cx="6136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 dirty="0" smtClean="0"/>
              <a:t>Et si le lieu n’existé pas </a:t>
            </a:r>
          </a:p>
          <a:p>
            <a:pPr algn="ctr"/>
            <a:r>
              <a:rPr lang="fr-FR" sz="4800" b="1" dirty="0" smtClean="0"/>
              <a:t>sur </a:t>
            </a:r>
            <a:r>
              <a:rPr lang="fr-FR" sz="4800" b="1" dirty="0"/>
              <a:t>G</a:t>
            </a:r>
            <a:r>
              <a:rPr lang="fr-FR" sz="4800" b="1" dirty="0" smtClean="0"/>
              <a:t>oogle </a:t>
            </a:r>
            <a:r>
              <a:rPr lang="fr-FR" sz="4800" b="1" dirty="0" err="1" smtClean="0"/>
              <a:t>maps</a:t>
            </a:r>
            <a:r>
              <a:rPr lang="fr-FR" sz="4800" b="1" dirty="0" smtClean="0"/>
              <a:t> ?</a:t>
            </a: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255758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28" y="2342148"/>
            <a:ext cx="3203387" cy="414813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916437" y="2250871"/>
            <a:ext cx="6142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 smtClean="0">
                <a:latin typeface="Adobe Caslon Pro Bold" panose="0205070206050A020403" pitchFamily="18" charset="0"/>
              </a:rPr>
              <a:t>?</a:t>
            </a:r>
            <a:endParaRPr lang="fr-FR" sz="8800" b="1" dirty="0">
              <a:latin typeface="Adobe Caslon Pro Bold" panose="0205070206050A020403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330109" y="1888846"/>
            <a:ext cx="6142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 smtClean="0">
                <a:latin typeface="Adobe Caslon Pro Bold" panose="0205070206050A020403" pitchFamily="18" charset="0"/>
              </a:rPr>
              <a:t>?</a:t>
            </a:r>
            <a:endParaRPr lang="fr-FR" sz="8800" b="1" dirty="0">
              <a:latin typeface="Adobe Caslon Pro Bold" panose="0205070206050A020403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708830" y="2342148"/>
            <a:ext cx="6142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 smtClean="0">
                <a:latin typeface="Adobe Caslon Pro Bold" panose="0205070206050A020403" pitchFamily="18" charset="0"/>
              </a:rPr>
              <a:t>?</a:t>
            </a:r>
            <a:endParaRPr lang="fr-FR" sz="8800" b="1" dirty="0"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56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6" y="1944901"/>
            <a:ext cx="7904693" cy="426483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674575" y="375241"/>
            <a:ext cx="3947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 dirty="0" smtClean="0"/>
              <a:t>Ajout d’un lieu</a:t>
            </a:r>
            <a:endParaRPr lang="fr-FR" sz="4800" b="1" dirty="0" smtClean="0"/>
          </a:p>
        </p:txBody>
      </p:sp>
    </p:spTree>
    <p:extLst>
      <p:ext uri="{BB962C8B-B14F-4D97-AF65-F5344CB8AC3E}">
        <p14:creationId xmlns:p14="http://schemas.microsoft.com/office/powerpoint/2010/main" val="104138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6" y="1944901"/>
            <a:ext cx="7904693" cy="426483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032945" y="375241"/>
            <a:ext cx="3230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 dirty="0" smtClean="0"/>
              <a:t>Lieu ajouter</a:t>
            </a:r>
            <a:endParaRPr lang="fr-FR" sz="4800" b="1" dirty="0" smtClean="0"/>
          </a:p>
        </p:txBody>
      </p:sp>
      <p:sp>
        <p:nvSpPr>
          <p:cNvPr id="5" name="Flèche gauche 4"/>
          <p:cNvSpPr/>
          <p:nvPr/>
        </p:nvSpPr>
        <p:spPr>
          <a:xfrm>
            <a:off x="3398292" y="4394579"/>
            <a:ext cx="2688117" cy="259307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53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16406" y="2756848"/>
            <a:ext cx="3112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/>
              <a:t>Comment ?</a:t>
            </a: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410023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965" y="4285397"/>
            <a:ext cx="2032378" cy="203237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899" y="539182"/>
            <a:ext cx="3933286" cy="212213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7" y="539182"/>
            <a:ext cx="3933286" cy="2122132"/>
          </a:xfrm>
          <a:prstGeom prst="rect">
            <a:avLst/>
          </a:prstGeom>
        </p:spPr>
      </p:pic>
      <p:sp>
        <p:nvSpPr>
          <p:cNvPr id="5" name="Flèche vers le bas 4"/>
          <p:cNvSpPr/>
          <p:nvPr/>
        </p:nvSpPr>
        <p:spPr>
          <a:xfrm rot="19491302">
            <a:off x="2670082" y="2647365"/>
            <a:ext cx="354841" cy="24240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vers le bas 5"/>
          <p:cNvSpPr/>
          <p:nvPr/>
        </p:nvSpPr>
        <p:spPr>
          <a:xfrm rot="13031542">
            <a:off x="6179831" y="2626924"/>
            <a:ext cx="354841" cy="2424014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725814" y="3639066"/>
            <a:ext cx="1686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Base de donnée</a:t>
            </a:r>
          </a:p>
          <a:p>
            <a:pPr algn="ctr"/>
            <a:r>
              <a:rPr lang="fr-FR" dirty="0" smtClean="0"/>
              <a:t>Site web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456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38" y="-316382"/>
            <a:ext cx="7970293" cy="797029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10466" y="150124"/>
            <a:ext cx="882032" cy="7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1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2"/>
            <a:ext cx="8069113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426283" y="504967"/>
            <a:ext cx="23629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Les avis</a:t>
            </a:r>
            <a:endParaRPr lang="fr-FR" sz="5400" b="1" dirty="0"/>
          </a:p>
        </p:txBody>
      </p:sp>
      <p:sp>
        <p:nvSpPr>
          <p:cNvPr id="2" name="Flèche droite 1"/>
          <p:cNvSpPr/>
          <p:nvPr/>
        </p:nvSpPr>
        <p:spPr>
          <a:xfrm>
            <a:off x="1951630" y="4285397"/>
            <a:ext cx="1733265" cy="21836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droite 4"/>
          <p:cNvSpPr/>
          <p:nvPr/>
        </p:nvSpPr>
        <p:spPr>
          <a:xfrm rot="10800000">
            <a:off x="5475339" y="4285397"/>
            <a:ext cx="1733265" cy="21836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96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2"/>
            <a:ext cx="8069113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426283" y="504967"/>
            <a:ext cx="23629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Les avis</a:t>
            </a:r>
            <a:endParaRPr lang="fr-FR" sz="5400" b="1" dirty="0"/>
          </a:p>
        </p:txBody>
      </p:sp>
      <p:sp>
        <p:nvSpPr>
          <p:cNvPr id="7" name="Flèche droite 6"/>
          <p:cNvSpPr/>
          <p:nvPr/>
        </p:nvSpPr>
        <p:spPr>
          <a:xfrm rot="20796454">
            <a:off x="2389053" y="3480178"/>
            <a:ext cx="2074460" cy="16377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99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16406" y="2756848"/>
            <a:ext cx="2857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/>
              <a:t>Démo Live</a:t>
            </a: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197952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598820" y="4379619"/>
            <a:ext cx="23837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b="1" dirty="0" smtClean="0"/>
              <a:t>Merci</a:t>
            </a:r>
            <a:endParaRPr lang="fr-FR" sz="7200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471" y="1421138"/>
            <a:ext cx="2224255" cy="38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0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28" y="2342148"/>
            <a:ext cx="3203387" cy="414813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064" y="1078384"/>
            <a:ext cx="862265" cy="86058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33" y="1444506"/>
            <a:ext cx="583960" cy="8063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304" y="2095375"/>
            <a:ext cx="1057132" cy="105713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1" y="2315039"/>
            <a:ext cx="1193257" cy="119325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916437" y="2250871"/>
            <a:ext cx="6142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 smtClean="0">
                <a:latin typeface="Adobe Caslon Pro Bold" panose="0205070206050A020403" pitchFamily="18" charset="0"/>
              </a:rPr>
              <a:t>?</a:t>
            </a:r>
            <a:endParaRPr lang="fr-FR" sz="8800" b="1" dirty="0">
              <a:latin typeface="Adobe Caslon Pro Bold" panose="0205070206050A020403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330109" y="1888846"/>
            <a:ext cx="6142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 smtClean="0">
                <a:latin typeface="Adobe Caslon Pro Bold" panose="0205070206050A020403" pitchFamily="18" charset="0"/>
              </a:rPr>
              <a:t>?</a:t>
            </a:r>
            <a:endParaRPr lang="fr-FR" sz="8800" b="1" dirty="0">
              <a:latin typeface="Adobe Caslon Pro Bold" panose="0205070206050A020403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708830" y="2342148"/>
            <a:ext cx="6142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 smtClean="0">
                <a:latin typeface="Adobe Caslon Pro Bold" panose="0205070206050A020403" pitchFamily="18" charset="0"/>
              </a:rPr>
              <a:t>?</a:t>
            </a:r>
            <a:endParaRPr lang="fr-FR" sz="8800" b="1" dirty="0">
              <a:latin typeface="Adobe Caslon Pro Bold" panose="0205070206050A020403" pitchFamily="18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292" y="1520223"/>
            <a:ext cx="814137" cy="8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7014" y="2780780"/>
            <a:ext cx="7886700" cy="1325563"/>
          </a:xfrm>
        </p:spPr>
        <p:txBody>
          <a:bodyPr/>
          <a:lstStyle/>
          <a:p>
            <a:pPr algn="ctr"/>
            <a:r>
              <a:rPr lang="fr-FR" b="1" dirty="0" err="1" smtClean="0">
                <a:latin typeface="Arial Black" panose="020B0A04020102020204" pitchFamily="34" charset="0"/>
                <a:ea typeface="Adobe Gothic Std B" panose="020B0800000000000000" pitchFamily="34" charset="-128"/>
              </a:rPr>
              <a:t>Find</a:t>
            </a:r>
            <a:r>
              <a:rPr lang="fr-FR" b="1" dirty="0" smtClean="0">
                <a:latin typeface="Arial Black" panose="020B0A04020102020204" pitchFamily="34" charset="0"/>
                <a:ea typeface="Adobe Gothic Std B" panose="020B0800000000000000" pitchFamily="34" charset="-128"/>
              </a:rPr>
              <a:t> </a:t>
            </a:r>
            <a:r>
              <a:rPr lang="fr-FR" b="1" dirty="0" err="1" smtClean="0">
                <a:latin typeface="Arial Black" panose="020B0A04020102020204" pitchFamily="34" charset="0"/>
                <a:ea typeface="Adobe Gothic Std B" panose="020B0800000000000000" pitchFamily="34" charset="-128"/>
              </a:rPr>
              <a:t>your</a:t>
            </a:r>
            <a:r>
              <a:rPr lang="fr-FR" b="1" dirty="0" smtClean="0">
                <a:latin typeface="Arial Black" panose="020B0A04020102020204" pitchFamily="34" charset="0"/>
                <a:ea typeface="Adobe Gothic Std B" panose="020B0800000000000000" pitchFamily="34" charset="-128"/>
              </a:rPr>
              <a:t> </a:t>
            </a:r>
            <a:r>
              <a:rPr lang="fr-FR" b="1" dirty="0" err="1" smtClean="0">
                <a:latin typeface="Arial Black" panose="020B0A04020102020204" pitchFamily="34" charset="0"/>
                <a:ea typeface="Adobe Gothic Std B" panose="020B0800000000000000" pitchFamily="34" charset="-128"/>
              </a:rPr>
              <a:t>Way</a:t>
            </a:r>
            <a:endParaRPr lang="fr-FR" b="1" dirty="0">
              <a:latin typeface="Arial Black" panose="020B0A04020102020204" pitchFamily="34" charset="0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29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6" y="1992572"/>
            <a:ext cx="8069114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485500" y="559558"/>
            <a:ext cx="2244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Accueil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61376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2"/>
            <a:ext cx="8069114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267585" y="409433"/>
            <a:ext cx="6680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Partage de localisation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284624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613" y="0"/>
            <a:ext cx="10206390" cy="685800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4776716" y="3429000"/>
            <a:ext cx="2988860" cy="6482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13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2"/>
            <a:ext cx="8069114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065349" y="395785"/>
            <a:ext cx="7084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Résultat de la recherche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74822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2"/>
            <a:ext cx="8069114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065349" y="395785"/>
            <a:ext cx="7084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Résultat de la recherche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46315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437</TotalTime>
  <Words>96</Words>
  <Application>Microsoft Office PowerPoint</Application>
  <PresentationFormat>Affichage à l'écran (4:3)</PresentationFormat>
  <Paragraphs>43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6" baseType="lpstr">
      <vt:lpstr>Adobe Gothic Std B</vt:lpstr>
      <vt:lpstr>Adobe Caslon Pro Bold</vt:lpstr>
      <vt:lpstr>Arial</vt:lpstr>
      <vt:lpstr>Arial Black</vt:lpstr>
      <vt:lpstr>Buxton Sketch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Find your Way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Bachir Bouacheria</dc:creator>
  <cp:lastModifiedBy>Bachir Bouacheria</cp:lastModifiedBy>
  <cp:revision>24</cp:revision>
  <dcterms:created xsi:type="dcterms:W3CDTF">2015-02-04T12:31:03Z</dcterms:created>
  <dcterms:modified xsi:type="dcterms:W3CDTF">2015-03-13T01:13:16Z</dcterms:modified>
</cp:coreProperties>
</file>